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"/>
  </p:notesMasterIdLst>
  <p:sldIdLst>
    <p:sldId id="258" r:id="rId2"/>
    <p:sldId id="259" r:id="rId3"/>
  </p:sldIdLst>
  <p:sldSz cx="6858000" cy="9906000" type="A4"/>
  <p:notesSz cx="6735763" cy="98663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DE0"/>
    <a:srgbClr val="F2E735"/>
    <a:srgbClr val="33CCCC"/>
    <a:srgbClr val="15172C"/>
    <a:srgbClr val="002060"/>
    <a:srgbClr val="E72D6A"/>
    <a:srgbClr val="F8DA32"/>
    <a:srgbClr val="F19D28"/>
    <a:srgbClr val="CC66FF"/>
    <a:srgbClr val="0125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6441" autoAdjust="0"/>
  </p:normalViewPr>
  <p:slideViewPr>
    <p:cSldViewPr snapToGrid="0" showGuides="1">
      <p:cViewPr varScale="1">
        <p:scale>
          <a:sx n="76" d="100"/>
          <a:sy n="76" d="100"/>
        </p:scale>
        <p:origin x="2976" y="13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B579AB-6F3E-49A1-8727-9E4E5785CD4D}" type="datetimeFigureOut">
              <a:rPr lang="fr-FR" smtClean="0"/>
              <a:pPr/>
              <a:t>29/11/2023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7D40AC-2D5C-4FA6-B8AD-5D4D69BBCDE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0681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C44B4-4A10-4B4F-B228-8DD29AA1E275}" type="datetimeFigureOut">
              <a:rPr lang="fr-FR" smtClean="0"/>
              <a:pPr/>
              <a:t>29/11/2023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49FD-8200-40FE-B82B-840F678BEAB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9714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C44B4-4A10-4B4F-B228-8DD29AA1E275}" type="datetimeFigureOut">
              <a:rPr lang="fr-FR" smtClean="0"/>
              <a:pPr/>
              <a:t>29/11/2023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49FD-8200-40FE-B82B-840F678BEAB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898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C44B4-4A10-4B4F-B228-8DD29AA1E275}" type="datetimeFigureOut">
              <a:rPr lang="fr-FR" smtClean="0"/>
              <a:pPr/>
              <a:t>29/11/2023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49FD-8200-40FE-B82B-840F678BEAB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557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C44B4-4A10-4B4F-B228-8DD29AA1E275}" type="datetimeFigureOut">
              <a:rPr lang="fr-FR" smtClean="0"/>
              <a:pPr/>
              <a:t>29/11/2023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49FD-8200-40FE-B82B-840F678BEAB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773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C44B4-4A10-4B4F-B228-8DD29AA1E275}" type="datetimeFigureOut">
              <a:rPr lang="fr-FR" smtClean="0"/>
              <a:pPr/>
              <a:t>29/11/2023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49FD-8200-40FE-B82B-840F678BEAB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4732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C44B4-4A10-4B4F-B228-8DD29AA1E275}" type="datetimeFigureOut">
              <a:rPr lang="fr-FR" smtClean="0"/>
              <a:pPr/>
              <a:t>29/11/2023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49FD-8200-40FE-B82B-840F678BEAB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9716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C44B4-4A10-4B4F-B228-8DD29AA1E275}" type="datetimeFigureOut">
              <a:rPr lang="fr-FR" smtClean="0"/>
              <a:pPr/>
              <a:t>29/11/2023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49FD-8200-40FE-B82B-840F678BEAB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5765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C44B4-4A10-4B4F-B228-8DD29AA1E275}" type="datetimeFigureOut">
              <a:rPr lang="fr-FR" smtClean="0"/>
              <a:pPr/>
              <a:t>29/11/2023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49FD-8200-40FE-B82B-840F678BEAB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4532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C44B4-4A10-4B4F-B228-8DD29AA1E275}" type="datetimeFigureOut">
              <a:rPr lang="fr-FR" smtClean="0"/>
              <a:pPr/>
              <a:t>29/11/2023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49FD-8200-40FE-B82B-840F678BEAB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8690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C44B4-4A10-4B4F-B228-8DD29AA1E275}" type="datetimeFigureOut">
              <a:rPr lang="fr-FR" smtClean="0"/>
              <a:pPr/>
              <a:t>29/11/2023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49FD-8200-40FE-B82B-840F678BEAB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8717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C44B4-4A10-4B4F-B228-8DD29AA1E275}" type="datetimeFigureOut">
              <a:rPr lang="fr-FR" smtClean="0"/>
              <a:pPr/>
              <a:t>29/11/2023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49FD-8200-40FE-B82B-840F678BEAB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3502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C44B4-4A10-4B4F-B228-8DD29AA1E275}" type="datetimeFigureOut">
              <a:rPr lang="fr-FR" smtClean="0"/>
              <a:pPr/>
              <a:t>29/11/2023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749FD-8200-40FE-B82B-840F678BEAB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170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9637110"/>
            <a:ext cx="6858000" cy="268889"/>
          </a:xfrm>
          <a:prstGeom prst="rect">
            <a:avLst/>
          </a:prstGeom>
          <a:solidFill>
            <a:srgbClr val="009D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8" name="Groupe 7"/>
          <p:cNvGrpSpPr/>
          <p:nvPr/>
        </p:nvGrpSpPr>
        <p:grpSpPr>
          <a:xfrm>
            <a:off x="1" y="66840"/>
            <a:ext cx="6861491" cy="1580327"/>
            <a:chOff x="1" y="1085407"/>
            <a:chExt cx="6861491" cy="1580327"/>
          </a:xfrm>
        </p:grpSpPr>
        <p:sp>
          <p:nvSpPr>
            <p:cNvPr id="10" name="ZoneTexte 9"/>
            <p:cNvSpPr txBox="1"/>
            <p:nvPr/>
          </p:nvSpPr>
          <p:spPr>
            <a:xfrm>
              <a:off x="1941733" y="1085407"/>
              <a:ext cx="184731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fr-FR" sz="8000" dirty="0">
                <a:latin typeface="Segoe Print" panose="02000600000000000000" pitchFamily="2" charset="0"/>
              </a:endParaRPr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1" y="2142514"/>
              <a:ext cx="686149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fr-FR" sz="2800" dirty="0">
                <a:latin typeface="Segoe Print" panose="02000600000000000000" pitchFamily="2" charset="0"/>
              </a:endParaRPr>
            </a:p>
          </p:txBody>
        </p:sp>
      </p:grpSp>
      <p:sp>
        <p:nvSpPr>
          <p:cNvPr id="18" name="ZoneTexte 17"/>
          <p:cNvSpPr txBox="1"/>
          <p:nvPr/>
        </p:nvSpPr>
        <p:spPr>
          <a:xfrm>
            <a:off x="0" y="9637110"/>
            <a:ext cx="68655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>
                <a:solidFill>
                  <a:schemeClr val="bg1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www.tigery.fr                                                                                                                              @</a:t>
            </a:r>
            <a:r>
              <a:rPr lang="fr-FR" sz="1100" b="1" dirty="0" err="1" smtClean="0">
                <a:solidFill>
                  <a:schemeClr val="bg1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villedetigery</a:t>
            </a:r>
            <a:endParaRPr lang="fr-FR" sz="1100" b="1" dirty="0">
              <a:solidFill>
                <a:schemeClr val="bg1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2" name="Imag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8" y="119042"/>
            <a:ext cx="635551" cy="934277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3357" y="9689941"/>
            <a:ext cx="156909" cy="15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02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9519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1805</TotalTime>
  <Words>3</Words>
  <Application>Microsoft Office PowerPoint</Application>
  <PresentationFormat>Format A4 (210 x 297 mm)</PresentationFormat>
  <Paragraphs>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Print</vt:lpstr>
      <vt:lpstr>Segoe UI</vt:lpstr>
      <vt:lpstr>Segoe UI Black</vt:lpstr>
      <vt:lpstr>Thème Office</vt:lpstr>
      <vt:lpstr>Présentation PowerPoint</vt:lpstr>
      <vt:lpstr>Présentation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Lucille CARON</dc:creator>
  <cp:lastModifiedBy>Lucille LCA. CARON</cp:lastModifiedBy>
  <cp:revision>128</cp:revision>
  <cp:lastPrinted>2023-07-20T13:03:42Z</cp:lastPrinted>
  <dcterms:created xsi:type="dcterms:W3CDTF">2019-07-08T13:41:14Z</dcterms:created>
  <dcterms:modified xsi:type="dcterms:W3CDTF">2023-11-29T10:37:15Z</dcterms:modified>
</cp:coreProperties>
</file>